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6" r:id="rId4"/>
    <p:sldId id="265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4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BE8D14-9DFC-F848-9B0A-D65C167BBDF8}" v="30" dt="2023-09-09T17:15:18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AC08-5FEC-715D-D0D3-38876682E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8D637-20A5-FE5D-80A1-A51A66FD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3477E-08E7-A9FC-548A-27B6F1C92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90C52-43CD-0012-53D9-46085E23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DC8C9-59B6-8EBE-0F19-0F416B34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6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36D8-C36E-D825-415F-C4E50232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FE169-19C1-FCD0-AAF4-54B429CEF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932EC-5E2D-0942-2A27-5890C027F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F07AB-1191-524B-C6FA-007B484D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30E74-7602-B8D1-089C-7CB9FEE3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7265AF-E4DD-9FED-A55C-088E873FC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12CA4-8149-6C37-2F45-38B5FA9CA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C68AB-8765-9FF0-53C6-DC68AD68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3366-2ECE-D102-2DD4-73B9998A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5877C-897F-7D97-5E3A-B61A6BB8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18E3-388D-84A3-796B-4778953B7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DDEEC-29E5-E533-7AA4-A1E5715E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1B6FB-EE8A-A010-E11C-CDD00472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1F5DD-2AB8-817E-CCC4-A3BBCA16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68CFD-1737-B33A-56A9-3303CBAF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7CBF-C08E-D6C6-973E-AF1CD2D8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5E288-3321-E032-FD14-C4219498B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D335-326C-63D2-A609-2E0FFED2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23ABF-8049-83EB-50F4-CA162C28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76B26-D954-0F53-9616-DA6234D9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8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0974-B297-8C80-7946-484D932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6259-490F-B53A-C98D-15AAF9F3B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768DE-9335-2D2C-1D2C-3B86A8E88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4B4FE-08B0-430E-9638-1377B066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7FB5E-6F6A-F607-5257-51200262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6A12F-94D6-5881-C2A5-BB80205F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2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A5A3-5B58-E8F3-D76E-9AD57342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D5357-6303-C00C-4811-149EB877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F22A6-F16E-6BE9-55D7-872374AA0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BD249-EE85-7ACF-9428-6460D13A8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62F3F0-0053-FBEF-9E48-2B37D1079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5F06C-906A-7E19-502F-DE59B66A5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7F8BB4-88EA-AA61-9876-FF518411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0DBDB3-62BC-4104-5D6C-A920D86FE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AF0F-0B18-3CDB-E754-7D33EA5B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8B919-D452-C35D-D27F-A24B11FC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A8576-5A6F-8588-37D6-CBD9C7493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02485-0E33-EA60-D7B5-EBA88ACE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6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B885B-2EFA-52D2-C8FD-30B316FA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34576-D6E6-6451-3A9B-145218DC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81730-FC72-C344-1261-9CA61F8C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9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CAD00-B237-09BF-E2F6-2E3270A59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BF210-960B-DF28-62D2-5725550E4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E2E95-3673-C533-96C7-6F68D32F3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9D91B-25A9-1899-34B0-787CD832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F22DF-B15A-4375-CF6B-E9A9BE95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9BB81-6C3D-83CC-7C33-0ACDABDB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9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1718-C2D3-873E-9F97-C8746BCE0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AB415-F0BA-BC03-5F64-F605307B4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60F88-0BBA-9158-2D76-D8043210B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BD89C-EB4D-D3BB-F4CC-0D8BC638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2B4BE-9661-8C5B-6006-39FADEE3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310B6-99EE-9627-EFD7-885B7D38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E9E4C-651F-1C6D-4C95-297023B3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29F8C-EA39-57D0-E609-5241D6423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822D7-7F06-C217-3DA2-4F2EA2634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A169-29EE-A548-AE99-47BF33EF3334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24C5B-AD52-4F90-655C-86E198581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71C50-E6CA-DBAA-DEB5-6912C9633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59AE-6409-ED43-97CE-6CF1D2FA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AEFC4C8-64B8-5BD8-3C8C-3807A0DF59A4}"/>
              </a:ext>
            </a:extLst>
          </p:cNvPr>
          <p:cNvGrpSpPr>
            <a:grpSpLocks noChangeAspect="1"/>
          </p:cNvGrpSpPr>
          <p:nvPr/>
        </p:nvGrpSpPr>
        <p:grpSpPr>
          <a:xfrm>
            <a:off x="4152093" y="627018"/>
            <a:ext cx="3887814" cy="4486314"/>
            <a:chOff x="5043862" y="666206"/>
            <a:chExt cx="3887814" cy="4486314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1135BFA-9E97-EC42-97A3-95B1AC26C9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3862" y="1175657"/>
              <a:ext cx="3887814" cy="3976863"/>
              <a:chOff x="5043863" y="1841402"/>
              <a:chExt cx="3236976" cy="3311118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EF7A7CEF-37FE-DF86-B11F-5C29CB69FC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3863" y="1841402"/>
                <a:ext cx="3236976" cy="323697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73EF078-2913-B792-8801-8C33FF00BDE7}"/>
                  </a:ext>
                </a:extLst>
              </p:cNvPr>
              <p:cNvSpPr/>
              <p:nvPr/>
            </p:nvSpPr>
            <p:spPr>
              <a:xfrm>
                <a:off x="6134471" y="2284118"/>
                <a:ext cx="183092" cy="336487"/>
              </a:xfrm>
              <a:prstGeom prst="ellipse">
                <a:avLst/>
              </a:prstGeom>
              <a:solidFill>
                <a:schemeClr val="tx1">
                  <a:alpha val="34161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4F354C7-D2BE-6B00-6F98-9831904C3026}"/>
                  </a:ext>
                </a:extLst>
              </p:cNvPr>
              <p:cNvSpPr/>
              <p:nvPr/>
            </p:nvSpPr>
            <p:spPr>
              <a:xfrm>
                <a:off x="6701577" y="3373640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95F85F1-D13F-8C1D-C7B3-BB82124F4A0E}"/>
                  </a:ext>
                </a:extLst>
              </p:cNvPr>
              <p:cNvSpPr/>
              <p:nvPr/>
            </p:nvSpPr>
            <p:spPr>
              <a:xfrm>
                <a:off x="6490594" y="4535381"/>
                <a:ext cx="319647" cy="32832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3ADD9690-1633-0B14-277D-A538E41B389A}"/>
                  </a:ext>
                </a:extLst>
              </p:cNvPr>
              <p:cNvSpPr/>
              <p:nvPr/>
            </p:nvSpPr>
            <p:spPr>
              <a:xfrm rot="5400000" flipH="1">
                <a:off x="5632399" y="2862001"/>
                <a:ext cx="215460" cy="2743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FCBC4ED-64F3-E816-2F0B-0DFFA8517013}"/>
                  </a:ext>
                </a:extLst>
              </p:cNvPr>
              <p:cNvSpPr txBox="1"/>
              <p:nvPr/>
            </p:nvSpPr>
            <p:spPr>
              <a:xfrm>
                <a:off x="5812070" y="1987986"/>
                <a:ext cx="5345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⍺1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320EB1-BA67-AA37-FBC5-FB879B27FA28}"/>
                  </a:ext>
                </a:extLst>
              </p:cNvPr>
              <p:cNvSpPr txBox="1"/>
              <p:nvPr/>
            </p:nvSpPr>
            <p:spPr>
              <a:xfrm>
                <a:off x="5166955" y="3966537"/>
                <a:ext cx="570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AR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7F8E45-9DB0-9F47-73AE-F8348FC2062D}"/>
                  </a:ext>
                </a:extLst>
              </p:cNvPr>
              <p:cNvSpPr txBox="1"/>
              <p:nvPr/>
            </p:nvSpPr>
            <p:spPr>
              <a:xfrm>
                <a:off x="5166954" y="2844990"/>
                <a:ext cx="570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A1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3C7C2AB-CC45-48EA-60E5-FD3B52216A94}"/>
                  </a:ext>
                </a:extLst>
              </p:cNvPr>
              <p:cNvSpPr txBox="1"/>
              <p:nvPr/>
            </p:nvSpPr>
            <p:spPr>
              <a:xfrm>
                <a:off x="5166955" y="3378492"/>
                <a:ext cx="570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BFC1274-0D1F-4D6D-FD56-FE89BE08C9D9}"/>
                  </a:ext>
                </a:extLst>
              </p:cNvPr>
              <p:cNvSpPr txBox="1"/>
              <p:nvPr/>
            </p:nvSpPr>
            <p:spPr>
              <a:xfrm>
                <a:off x="6401835" y="4783188"/>
                <a:ext cx="570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WT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92EAA93-12DF-36A9-F9C2-49552E6563EC}"/>
                  </a:ext>
                </a:extLst>
              </p:cNvPr>
              <p:cNvSpPr txBox="1"/>
              <p:nvPr/>
            </p:nvSpPr>
            <p:spPr>
              <a:xfrm flipH="1">
                <a:off x="7043491" y="1987986"/>
                <a:ext cx="6287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⍺R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D6001EC-34AF-6E88-E9D1-64AE6977E7DA}"/>
                  </a:ext>
                </a:extLst>
              </p:cNvPr>
              <p:cNvSpPr txBox="1"/>
              <p:nvPr/>
            </p:nvSpPr>
            <p:spPr>
              <a:xfrm>
                <a:off x="6471028" y="1987986"/>
                <a:ext cx="6287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⍺2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C6B158B-F320-C427-CC65-73CF27C7A313}"/>
                  </a:ext>
                </a:extLst>
              </p:cNvPr>
              <p:cNvSpPr/>
              <p:nvPr/>
            </p:nvSpPr>
            <p:spPr>
              <a:xfrm>
                <a:off x="6701304" y="2294777"/>
                <a:ext cx="183092" cy="336487"/>
              </a:xfrm>
              <a:prstGeom prst="ellipse">
                <a:avLst/>
              </a:prstGeom>
              <a:solidFill>
                <a:schemeClr val="tx1">
                  <a:alpha val="34161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468474-D216-A441-3D21-27EBCE57820E}"/>
                  </a:ext>
                </a:extLst>
              </p:cNvPr>
              <p:cNvSpPr/>
              <p:nvPr/>
            </p:nvSpPr>
            <p:spPr>
              <a:xfrm>
                <a:off x="7347422" y="2282264"/>
                <a:ext cx="183092" cy="336487"/>
              </a:xfrm>
              <a:prstGeom prst="ellipse">
                <a:avLst/>
              </a:prstGeom>
              <a:solidFill>
                <a:schemeClr val="tx1">
                  <a:alpha val="34161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6BB2FDDB-7CA4-0B7E-2F40-BD624AD652C1}"/>
                  </a:ext>
                </a:extLst>
              </p:cNvPr>
              <p:cNvSpPr/>
              <p:nvPr/>
            </p:nvSpPr>
            <p:spPr>
              <a:xfrm rot="5400000" flipH="1">
                <a:off x="5624468" y="3432422"/>
                <a:ext cx="215460" cy="2743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F00D1426-15D5-AF90-E485-73D0ECFC638E}"/>
                  </a:ext>
                </a:extLst>
              </p:cNvPr>
              <p:cNvSpPr/>
              <p:nvPr/>
            </p:nvSpPr>
            <p:spPr>
              <a:xfrm rot="5400000" flipH="1">
                <a:off x="5631850" y="3965523"/>
                <a:ext cx="215460" cy="2743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F5565E0-3ABA-4801-340A-AFF5BE1FAB3C}"/>
                  </a:ext>
                </a:extLst>
              </p:cNvPr>
              <p:cNvSpPr/>
              <p:nvPr/>
            </p:nvSpPr>
            <p:spPr>
              <a:xfrm>
                <a:off x="7302400" y="2836657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04B91219-2F6B-7D91-3502-9E3192BF9BC1}"/>
                  </a:ext>
                </a:extLst>
              </p:cNvPr>
              <p:cNvSpPr/>
              <p:nvPr/>
            </p:nvSpPr>
            <p:spPr>
              <a:xfrm>
                <a:off x="6710384" y="2840651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C32DD99F-2144-AE28-C634-7349A3F80141}"/>
                  </a:ext>
                </a:extLst>
              </p:cNvPr>
              <p:cNvSpPr/>
              <p:nvPr/>
            </p:nvSpPr>
            <p:spPr>
              <a:xfrm>
                <a:off x="6089450" y="2840652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B945FB61-61D9-6765-2607-F8ACA84F70CE}"/>
                  </a:ext>
                </a:extLst>
              </p:cNvPr>
              <p:cNvSpPr/>
              <p:nvPr/>
            </p:nvSpPr>
            <p:spPr>
              <a:xfrm>
                <a:off x="6089450" y="3353831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F39404F9-220B-246B-AED2-60555AA99B07}"/>
                  </a:ext>
                </a:extLst>
              </p:cNvPr>
              <p:cNvSpPr/>
              <p:nvPr/>
            </p:nvSpPr>
            <p:spPr>
              <a:xfrm>
                <a:off x="7302400" y="3910395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A2E57AAC-8154-E2F7-A0BB-BC4C0F4DA261}"/>
                  </a:ext>
                </a:extLst>
              </p:cNvPr>
              <p:cNvSpPr/>
              <p:nvPr/>
            </p:nvSpPr>
            <p:spPr>
              <a:xfrm>
                <a:off x="6728339" y="3925377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2306CFF-09A6-9B43-E472-8AA0CB26C49A}"/>
                  </a:ext>
                </a:extLst>
              </p:cNvPr>
              <p:cNvSpPr/>
              <p:nvPr/>
            </p:nvSpPr>
            <p:spPr>
              <a:xfrm>
                <a:off x="6089450" y="3922995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198E3837-6B6E-A652-375C-85AB0E9E5E89}"/>
                  </a:ext>
                </a:extLst>
              </p:cNvPr>
              <p:cNvSpPr/>
              <p:nvPr/>
            </p:nvSpPr>
            <p:spPr>
              <a:xfrm>
                <a:off x="7302400" y="3323654"/>
                <a:ext cx="273135" cy="287419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27BFB36-D169-7650-B51F-60477BACF02D}"/>
                </a:ext>
              </a:extLst>
            </p:cNvPr>
            <p:cNvCxnSpPr>
              <a:cxnSpLocks/>
              <a:endCxn id="4" idx="0"/>
            </p:cNvCxnSpPr>
            <p:nvPr/>
          </p:nvCxnSpPr>
          <p:spPr>
            <a:xfrm>
              <a:off x="6987769" y="666206"/>
              <a:ext cx="0" cy="509451"/>
            </a:xfrm>
            <a:prstGeom prst="line">
              <a:avLst/>
            </a:prstGeom>
            <a:ln w="984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243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D92A729-715B-1163-AA7C-34634E54F7DD}"/>
              </a:ext>
            </a:extLst>
          </p:cNvPr>
          <p:cNvGrpSpPr>
            <a:grpSpLocks noChangeAspect="1"/>
          </p:cNvGrpSpPr>
          <p:nvPr/>
        </p:nvGrpSpPr>
        <p:grpSpPr>
          <a:xfrm>
            <a:off x="4152093" y="692332"/>
            <a:ext cx="3887814" cy="4486314"/>
            <a:chOff x="5029529" y="666206"/>
            <a:chExt cx="3887814" cy="448631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F7A7CEF-37FE-DF86-B11F-5C29CB69FC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9529" y="1175657"/>
              <a:ext cx="3887814" cy="38878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73EF078-2913-B792-8801-8C33FF00BDE7}"/>
                </a:ext>
              </a:extLst>
            </p:cNvPr>
            <p:cNvSpPr/>
            <p:nvPr/>
          </p:nvSpPr>
          <p:spPr>
            <a:xfrm>
              <a:off x="6248062" y="1707387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4F354C7-D2BE-6B00-6F98-9831904C3026}"/>
                </a:ext>
              </a:extLst>
            </p:cNvPr>
            <p:cNvSpPr/>
            <p:nvPr/>
          </p:nvSpPr>
          <p:spPr>
            <a:xfrm>
              <a:off x="7034882" y="3015972"/>
              <a:ext cx="328053" cy="345208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95F85F1-D13F-8C1D-C7B3-BB82124F4A0E}"/>
                </a:ext>
              </a:extLst>
            </p:cNvPr>
            <p:cNvSpPr/>
            <p:nvPr/>
          </p:nvSpPr>
          <p:spPr>
            <a:xfrm>
              <a:off x="6781478" y="4411297"/>
              <a:ext cx="383916" cy="394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ADD9690-1633-0B14-277D-A538E41B389A}"/>
                </a:ext>
              </a:extLst>
            </p:cNvPr>
            <p:cNvSpPr/>
            <p:nvPr/>
          </p:nvSpPr>
          <p:spPr>
            <a:xfrm rot="5400000" flipH="1">
              <a:off x="5750731" y="2401461"/>
              <a:ext cx="258781" cy="3294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CBC4ED-64F3-E816-2F0B-0DFFA8517013}"/>
                </a:ext>
              </a:extLst>
            </p:cNvPr>
            <p:cNvSpPr txBox="1"/>
            <p:nvPr/>
          </p:nvSpPr>
          <p:spPr>
            <a:xfrm>
              <a:off x="5966527" y="1351714"/>
              <a:ext cx="641983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320EB1-BA67-AA37-FBC5-FB879B27FA28}"/>
                </a:ext>
              </a:extLst>
            </p:cNvPr>
            <p:cNvSpPr txBox="1"/>
            <p:nvPr/>
          </p:nvSpPr>
          <p:spPr>
            <a:xfrm>
              <a:off x="5191703" y="372807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7F8E45-9DB0-9F47-73AE-F8348FC2062D}"/>
                </a:ext>
              </a:extLst>
            </p:cNvPr>
            <p:cNvSpPr txBox="1"/>
            <p:nvPr/>
          </p:nvSpPr>
          <p:spPr>
            <a:xfrm>
              <a:off x="5191702" y="238103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C7C2AB-CC45-48EA-60E5-FD3B52216A94}"/>
                </a:ext>
              </a:extLst>
            </p:cNvPr>
            <p:cNvSpPr txBox="1"/>
            <p:nvPr/>
          </p:nvSpPr>
          <p:spPr>
            <a:xfrm>
              <a:off x="5191703" y="302180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C1274-0D1F-4D6D-FD56-FE89BE08C9D9}"/>
                </a:ext>
              </a:extLst>
            </p:cNvPr>
            <p:cNvSpPr txBox="1"/>
            <p:nvPr/>
          </p:nvSpPr>
          <p:spPr>
            <a:xfrm>
              <a:off x="6674873" y="470892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2EAA93-12DF-36A9-F9C2-49552E6563EC}"/>
                </a:ext>
              </a:extLst>
            </p:cNvPr>
            <p:cNvSpPr txBox="1"/>
            <p:nvPr/>
          </p:nvSpPr>
          <p:spPr>
            <a:xfrm flipH="1">
              <a:off x="7445542" y="1351714"/>
              <a:ext cx="755135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6001EC-34AF-6E88-E9D1-64AE6977E7DA}"/>
                </a:ext>
              </a:extLst>
            </p:cNvPr>
            <p:cNvSpPr txBox="1"/>
            <p:nvPr/>
          </p:nvSpPr>
          <p:spPr>
            <a:xfrm>
              <a:off x="6757978" y="1351714"/>
              <a:ext cx="755148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6B158B-F320-C427-CC65-73CF27C7A313}"/>
                </a:ext>
              </a:extLst>
            </p:cNvPr>
            <p:cNvSpPr/>
            <p:nvPr/>
          </p:nvSpPr>
          <p:spPr>
            <a:xfrm>
              <a:off x="7034554" y="1720189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468474-D216-A441-3D21-27EBCE57820E}"/>
                </a:ext>
              </a:extLst>
            </p:cNvPr>
            <p:cNvSpPr/>
            <p:nvPr/>
          </p:nvSpPr>
          <p:spPr>
            <a:xfrm>
              <a:off x="7752394" y="1705160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BB2FDDB-7CA4-0B7E-2F40-BD624AD652C1}"/>
                </a:ext>
              </a:extLst>
            </p:cNvPr>
            <p:cNvSpPr/>
            <p:nvPr/>
          </p:nvSpPr>
          <p:spPr>
            <a:xfrm rot="5400000" flipH="1">
              <a:off x="5741206" y="3086573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00D1426-15D5-AF90-E485-73D0ECFC638E}"/>
                </a:ext>
              </a:extLst>
            </p:cNvPr>
            <p:cNvSpPr/>
            <p:nvPr/>
          </p:nvSpPr>
          <p:spPr>
            <a:xfrm rot="5400000" flipH="1">
              <a:off x="5750072" y="3726861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5565E0-3ABA-4801-340A-AFF5BE1FAB3C}"/>
                </a:ext>
              </a:extLst>
            </p:cNvPr>
            <p:cNvSpPr/>
            <p:nvPr/>
          </p:nvSpPr>
          <p:spPr>
            <a:xfrm>
              <a:off x="7674495" y="2371021"/>
              <a:ext cx="328053" cy="3452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4B91219-2F6B-7D91-3502-9E3192BF9BC1}"/>
                </a:ext>
              </a:extLst>
            </p:cNvPr>
            <p:cNvSpPr/>
            <p:nvPr/>
          </p:nvSpPr>
          <p:spPr>
            <a:xfrm>
              <a:off x="7045460" y="2375819"/>
              <a:ext cx="328053" cy="3452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2DD99F-2144-AE28-C634-7349A3F80141}"/>
                </a:ext>
              </a:extLst>
            </p:cNvPr>
            <p:cNvSpPr/>
            <p:nvPr/>
          </p:nvSpPr>
          <p:spPr>
            <a:xfrm>
              <a:off x="6351294" y="2375820"/>
              <a:ext cx="328053" cy="3452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945FB61-61D9-6765-2607-F8ACA84F70CE}"/>
                </a:ext>
              </a:extLst>
            </p:cNvPr>
            <p:cNvSpPr/>
            <p:nvPr/>
          </p:nvSpPr>
          <p:spPr>
            <a:xfrm>
              <a:off x="6311840" y="2992180"/>
              <a:ext cx="328053" cy="345208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39404F9-220B-246B-AED2-60555AA99B07}"/>
                </a:ext>
              </a:extLst>
            </p:cNvPr>
            <p:cNvSpPr/>
            <p:nvPr/>
          </p:nvSpPr>
          <p:spPr>
            <a:xfrm>
              <a:off x="7838522" y="3660649"/>
              <a:ext cx="328053" cy="345208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2E57AAC-8154-E2F7-A0BB-BC4C0F4DA261}"/>
                </a:ext>
              </a:extLst>
            </p:cNvPr>
            <p:cNvSpPr/>
            <p:nvPr/>
          </p:nvSpPr>
          <p:spPr>
            <a:xfrm>
              <a:off x="7067025" y="3678643"/>
              <a:ext cx="328053" cy="345208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306CFF-09A6-9B43-E472-8AA0CB26C49A}"/>
                </a:ext>
              </a:extLst>
            </p:cNvPr>
            <p:cNvSpPr/>
            <p:nvPr/>
          </p:nvSpPr>
          <p:spPr>
            <a:xfrm>
              <a:off x="6328768" y="3675782"/>
              <a:ext cx="328053" cy="345208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98E3837-6B6E-A652-375C-85AB0E9E5E89}"/>
                </a:ext>
              </a:extLst>
            </p:cNvPr>
            <p:cNvSpPr/>
            <p:nvPr/>
          </p:nvSpPr>
          <p:spPr>
            <a:xfrm>
              <a:off x="7752394" y="2955936"/>
              <a:ext cx="328053" cy="345208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1015A60E-FD4F-7E14-ADA3-B6F33776A183}"/>
                </a:ext>
              </a:extLst>
            </p:cNvPr>
            <p:cNvCxnSpPr>
              <a:cxnSpLocks/>
            </p:cNvCxnSpPr>
            <p:nvPr/>
          </p:nvCxnSpPr>
          <p:spPr>
            <a:xfrm>
              <a:off x="6987769" y="666206"/>
              <a:ext cx="0" cy="509451"/>
            </a:xfrm>
            <a:prstGeom prst="line">
              <a:avLst/>
            </a:prstGeom>
            <a:ln w="984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761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7A5CA00-DEFA-190C-5D94-B5B1ED87E93E}"/>
              </a:ext>
            </a:extLst>
          </p:cNvPr>
          <p:cNvGrpSpPr>
            <a:grpSpLocks noChangeAspect="1"/>
          </p:cNvGrpSpPr>
          <p:nvPr/>
        </p:nvGrpSpPr>
        <p:grpSpPr>
          <a:xfrm>
            <a:off x="5043862" y="666206"/>
            <a:ext cx="3887814" cy="4486314"/>
            <a:chOff x="5043862" y="666206"/>
            <a:chExt cx="3887814" cy="448631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F7A7CEF-37FE-DF86-B11F-5C29CB69FC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3862" y="1175657"/>
              <a:ext cx="3887814" cy="38878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73EF078-2913-B792-8801-8C33FF00BDE7}"/>
                </a:ext>
              </a:extLst>
            </p:cNvPr>
            <p:cNvSpPr/>
            <p:nvPr/>
          </p:nvSpPr>
          <p:spPr>
            <a:xfrm>
              <a:off x="6248062" y="1707387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4F354C7-D2BE-6B00-6F98-9831904C3026}"/>
                </a:ext>
              </a:extLst>
            </p:cNvPr>
            <p:cNvSpPr/>
            <p:nvPr/>
          </p:nvSpPr>
          <p:spPr>
            <a:xfrm>
              <a:off x="7034882" y="3038059"/>
              <a:ext cx="328053" cy="34520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95F85F1-D13F-8C1D-C7B3-BB82124F4A0E}"/>
                </a:ext>
              </a:extLst>
            </p:cNvPr>
            <p:cNvSpPr/>
            <p:nvPr/>
          </p:nvSpPr>
          <p:spPr>
            <a:xfrm>
              <a:off x="6781478" y="4411297"/>
              <a:ext cx="383916" cy="394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ADD9690-1633-0B14-277D-A538E41B389A}"/>
                </a:ext>
              </a:extLst>
            </p:cNvPr>
            <p:cNvSpPr/>
            <p:nvPr/>
          </p:nvSpPr>
          <p:spPr>
            <a:xfrm rot="5400000" flipH="1">
              <a:off x="5750731" y="2401461"/>
              <a:ext cx="258781" cy="329476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CBC4ED-64F3-E816-2F0B-0DFFA8517013}"/>
                </a:ext>
              </a:extLst>
            </p:cNvPr>
            <p:cNvSpPr txBox="1"/>
            <p:nvPr/>
          </p:nvSpPr>
          <p:spPr>
            <a:xfrm>
              <a:off x="5966527" y="1351714"/>
              <a:ext cx="641983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320EB1-BA67-AA37-FBC5-FB879B27FA28}"/>
                </a:ext>
              </a:extLst>
            </p:cNvPr>
            <p:cNvSpPr txBox="1"/>
            <p:nvPr/>
          </p:nvSpPr>
          <p:spPr>
            <a:xfrm>
              <a:off x="5191703" y="372807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7F8E45-9DB0-9F47-73AE-F8348FC2062D}"/>
                </a:ext>
              </a:extLst>
            </p:cNvPr>
            <p:cNvSpPr txBox="1"/>
            <p:nvPr/>
          </p:nvSpPr>
          <p:spPr>
            <a:xfrm>
              <a:off x="5191702" y="238103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C7C2AB-CC45-48EA-60E5-FD3B52216A94}"/>
                </a:ext>
              </a:extLst>
            </p:cNvPr>
            <p:cNvSpPr txBox="1"/>
            <p:nvPr/>
          </p:nvSpPr>
          <p:spPr>
            <a:xfrm>
              <a:off x="5191703" y="2988868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C1274-0D1F-4D6D-FD56-FE89BE08C9D9}"/>
                </a:ext>
              </a:extLst>
            </p:cNvPr>
            <p:cNvSpPr txBox="1"/>
            <p:nvPr/>
          </p:nvSpPr>
          <p:spPr>
            <a:xfrm>
              <a:off x="6674873" y="470892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2EAA93-12DF-36A9-F9C2-49552E6563EC}"/>
                </a:ext>
              </a:extLst>
            </p:cNvPr>
            <p:cNvSpPr txBox="1"/>
            <p:nvPr/>
          </p:nvSpPr>
          <p:spPr>
            <a:xfrm flipH="1">
              <a:off x="7445542" y="1351714"/>
              <a:ext cx="755135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6001EC-34AF-6E88-E9D1-64AE6977E7DA}"/>
                </a:ext>
              </a:extLst>
            </p:cNvPr>
            <p:cNvSpPr txBox="1"/>
            <p:nvPr/>
          </p:nvSpPr>
          <p:spPr>
            <a:xfrm>
              <a:off x="6757978" y="1351714"/>
              <a:ext cx="755148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6B158B-F320-C427-CC65-73CF27C7A313}"/>
                </a:ext>
              </a:extLst>
            </p:cNvPr>
            <p:cNvSpPr/>
            <p:nvPr/>
          </p:nvSpPr>
          <p:spPr>
            <a:xfrm>
              <a:off x="7034554" y="1720189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468474-D216-A441-3D21-27EBCE57820E}"/>
                </a:ext>
              </a:extLst>
            </p:cNvPr>
            <p:cNvSpPr/>
            <p:nvPr/>
          </p:nvSpPr>
          <p:spPr>
            <a:xfrm>
              <a:off x="7866119" y="1731925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BB2FDDB-7CA4-0B7E-2F40-BD624AD652C1}"/>
                </a:ext>
              </a:extLst>
            </p:cNvPr>
            <p:cNvSpPr/>
            <p:nvPr/>
          </p:nvSpPr>
          <p:spPr>
            <a:xfrm rot="5400000" flipH="1">
              <a:off x="5741206" y="3045925"/>
              <a:ext cx="258781" cy="32947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00D1426-15D5-AF90-E485-73D0ECFC638E}"/>
                </a:ext>
              </a:extLst>
            </p:cNvPr>
            <p:cNvSpPr/>
            <p:nvPr/>
          </p:nvSpPr>
          <p:spPr>
            <a:xfrm rot="5400000" flipH="1">
              <a:off x="5750072" y="3726861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5565E0-3ABA-4801-340A-AFF5BE1FAB3C}"/>
                </a:ext>
              </a:extLst>
            </p:cNvPr>
            <p:cNvSpPr/>
            <p:nvPr/>
          </p:nvSpPr>
          <p:spPr>
            <a:xfrm>
              <a:off x="7812045" y="236821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4B91219-2F6B-7D91-3502-9E3192BF9BC1}"/>
                </a:ext>
              </a:extLst>
            </p:cNvPr>
            <p:cNvSpPr/>
            <p:nvPr/>
          </p:nvSpPr>
          <p:spPr>
            <a:xfrm>
              <a:off x="7045460" y="237581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2DD99F-2144-AE28-C634-7349A3F80141}"/>
                </a:ext>
              </a:extLst>
            </p:cNvPr>
            <p:cNvSpPr/>
            <p:nvPr/>
          </p:nvSpPr>
          <p:spPr>
            <a:xfrm>
              <a:off x="6351294" y="2375820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945FB61-61D9-6765-2607-F8ACA84F70CE}"/>
                </a:ext>
              </a:extLst>
            </p:cNvPr>
            <p:cNvSpPr/>
            <p:nvPr/>
          </p:nvSpPr>
          <p:spPr>
            <a:xfrm>
              <a:off x="6311840" y="3038059"/>
              <a:ext cx="328053" cy="34520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39404F9-220B-246B-AED2-60555AA99B07}"/>
                </a:ext>
              </a:extLst>
            </p:cNvPr>
            <p:cNvSpPr/>
            <p:nvPr/>
          </p:nvSpPr>
          <p:spPr>
            <a:xfrm>
              <a:off x="7812045" y="366064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2E57AAC-8154-E2F7-A0BB-BC4C0F4DA261}"/>
                </a:ext>
              </a:extLst>
            </p:cNvPr>
            <p:cNvSpPr/>
            <p:nvPr/>
          </p:nvSpPr>
          <p:spPr>
            <a:xfrm>
              <a:off x="7067025" y="3678643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306CFF-09A6-9B43-E472-8AA0CB26C49A}"/>
                </a:ext>
              </a:extLst>
            </p:cNvPr>
            <p:cNvSpPr/>
            <p:nvPr/>
          </p:nvSpPr>
          <p:spPr>
            <a:xfrm>
              <a:off x="6328768" y="3675782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98E3837-6B6E-A652-375C-85AB0E9E5E89}"/>
                </a:ext>
              </a:extLst>
            </p:cNvPr>
            <p:cNvSpPr/>
            <p:nvPr/>
          </p:nvSpPr>
          <p:spPr>
            <a:xfrm>
              <a:off x="7812045" y="3014434"/>
              <a:ext cx="328053" cy="34520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" name="Straight Connector 1">
              <a:extLst>
                <a:ext uri="{FF2B5EF4-FFF2-40B4-BE49-F238E27FC236}">
                  <a16:creationId xmlns:a16="http://schemas.microsoft.com/office/drawing/2014/main" id="{02FEDE91-90E4-1C24-A29B-B0AB29C473F1}"/>
                </a:ext>
              </a:extLst>
            </p:cNvPr>
            <p:cNvCxnSpPr>
              <a:cxnSpLocks/>
            </p:cNvCxnSpPr>
            <p:nvPr/>
          </p:nvCxnSpPr>
          <p:spPr>
            <a:xfrm>
              <a:off x="6987769" y="666206"/>
              <a:ext cx="0" cy="509451"/>
            </a:xfrm>
            <a:prstGeom prst="line">
              <a:avLst/>
            </a:prstGeom>
            <a:ln w="984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008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9D33D8-F121-7FEA-73EB-4412DECD6F21}"/>
              </a:ext>
            </a:extLst>
          </p:cNvPr>
          <p:cNvGrpSpPr>
            <a:grpSpLocks noChangeAspect="1"/>
          </p:cNvGrpSpPr>
          <p:nvPr/>
        </p:nvGrpSpPr>
        <p:grpSpPr>
          <a:xfrm>
            <a:off x="4152093" y="822960"/>
            <a:ext cx="3887814" cy="4486314"/>
            <a:chOff x="5043862" y="666206"/>
            <a:chExt cx="3887814" cy="448631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F7A7CEF-37FE-DF86-B11F-5C29CB69FC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3862" y="1175657"/>
              <a:ext cx="3887814" cy="38878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73EF078-2913-B792-8801-8C33FF00BDE7}"/>
                </a:ext>
              </a:extLst>
            </p:cNvPr>
            <p:cNvSpPr/>
            <p:nvPr/>
          </p:nvSpPr>
          <p:spPr>
            <a:xfrm>
              <a:off x="6248062" y="1707387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4F354C7-D2BE-6B00-6F98-9831904C3026}"/>
                </a:ext>
              </a:extLst>
            </p:cNvPr>
            <p:cNvSpPr/>
            <p:nvPr/>
          </p:nvSpPr>
          <p:spPr>
            <a:xfrm>
              <a:off x="7034882" y="303805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95F85F1-D13F-8C1D-C7B3-BB82124F4A0E}"/>
                </a:ext>
              </a:extLst>
            </p:cNvPr>
            <p:cNvSpPr/>
            <p:nvPr/>
          </p:nvSpPr>
          <p:spPr>
            <a:xfrm>
              <a:off x="6781478" y="4411297"/>
              <a:ext cx="383916" cy="394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ADD9690-1633-0B14-277D-A538E41B389A}"/>
                </a:ext>
              </a:extLst>
            </p:cNvPr>
            <p:cNvSpPr/>
            <p:nvPr/>
          </p:nvSpPr>
          <p:spPr>
            <a:xfrm rot="5400000" flipH="1">
              <a:off x="5750731" y="2401461"/>
              <a:ext cx="258781" cy="329476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CBC4ED-64F3-E816-2F0B-0DFFA8517013}"/>
                </a:ext>
              </a:extLst>
            </p:cNvPr>
            <p:cNvSpPr txBox="1"/>
            <p:nvPr/>
          </p:nvSpPr>
          <p:spPr>
            <a:xfrm>
              <a:off x="5966527" y="1351714"/>
              <a:ext cx="641983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320EB1-BA67-AA37-FBC5-FB879B27FA28}"/>
                </a:ext>
              </a:extLst>
            </p:cNvPr>
            <p:cNvSpPr txBox="1"/>
            <p:nvPr/>
          </p:nvSpPr>
          <p:spPr>
            <a:xfrm>
              <a:off x="5191703" y="3694364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7F8E45-9DB0-9F47-73AE-F8348FC2062D}"/>
                </a:ext>
              </a:extLst>
            </p:cNvPr>
            <p:cNvSpPr txBox="1"/>
            <p:nvPr/>
          </p:nvSpPr>
          <p:spPr>
            <a:xfrm>
              <a:off x="5191702" y="238103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C7C2AB-CC45-48EA-60E5-FD3B52216A94}"/>
                </a:ext>
              </a:extLst>
            </p:cNvPr>
            <p:cNvSpPr txBox="1"/>
            <p:nvPr/>
          </p:nvSpPr>
          <p:spPr>
            <a:xfrm>
              <a:off x="5191703" y="2988868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C1274-0D1F-4D6D-FD56-FE89BE08C9D9}"/>
                </a:ext>
              </a:extLst>
            </p:cNvPr>
            <p:cNvSpPr txBox="1"/>
            <p:nvPr/>
          </p:nvSpPr>
          <p:spPr>
            <a:xfrm>
              <a:off x="6674873" y="470892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2EAA93-12DF-36A9-F9C2-49552E6563EC}"/>
                </a:ext>
              </a:extLst>
            </p:cNvPr>
            <p:cNvSpPr txBox="1"/>
            <p:nvPr/>
          </p:nvSpPr>
          <p:spPr>
            <a:xfrm flipH="1">
              <a:off x="7445542" y="1351714"/>
              <a:ext cx="755135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6001EC-34AF-6E88-E9D1-64AE6977E7DA}"/>
                </a:ext>
              </a:extLst>
            </p:cNvPr>
            <p:cNvSpPr txBox="1"/>
            <p:nvPr/>
          </p:nvSpPr>
          <p:spPr>
            <a:xfrm>
              <a:off x="6757978" y="1351714"/>
              <a:ext cx="755148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6B158B-F320-C427-CC65-73CF27C7A313}"/>
                </a:ext>
              </a:extLst>
            </p:cNvPr>
            <p:cNvSpPr/>
            <p:nvPr/>
          </p:nvSpPr>
          <p:spPr>
            <a:xfrm>
              <a:off x="7034554" y="1720189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468474-D216-A441-3D21-27EBCE57820E}"/>
                </a:ext>
              </a:extLst>
            </p:cNvPr>
            <p:cNvSpPr/>
            <p:nvPr/>
          </p:nvSpPr>
          <p:spPr>
            <a:xfrm>
              <a:off x="7888908" y="1720189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BB2FDDB-7CA4-0B7E-2F40-BD624AD652C1}"/>
                </a:ext>
              </a:extLst>
            </p:cNvPr>
            <p:cNvSpPr/>
            <p:nvPr/>
          </p:nvSpPr>
          <p:spPr>
            <a:xfrm rot="5400000" flipH="1">
              <a:off x="5741206" y="3045925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00D1426-15D5-AF90-E485-73D0ECFC638E}"/>
                </a:ext>
              </a:extLst>
            </p:cNvPr>
            <p:cNvSpPr/>
            <p:nvPr/>
          </p:nvSpPr>
          <p:spPr>
            <a:xfrm rot="5400000" flipH="1">
              <a:off x="5750072" y="3751421"/>
              <a:ext cx="258781" cy="32947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5565E0-3ABA-4801-340A-AFF5BE1FAB3C}"/>
                </a:ext>
              </a:extLst>
            </p:cNvPr>
            <p:cNvSpPr/>
            <p:nvPr/>
          </p:nvSpPr>
          <p:spPr>
            <a:xfrm>
              <a:off x="7834834" y="2393595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4B91219-2F6B-7D91-3502-9E3192BF9BC1}"/>
                </a:ext>
              </a:extLst>
            </p:cNvPr>
            <p:cNvSpPr/>
            <p:nvPr/>
          </p:nvSpPr>
          <p:spPr>
            <a:xfrm>
              <a:off x="7045460" y="237581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2DD99F-2144-AE28-C634-7349A3F80141}"/>
                </a:ext>
              </a:extLst>
            </p:cNvPr>
            <p:cNvSpPr/>
            <p:nvPr/>
          </p:nvSpPr>
          <p:spPr>
            <a:xfrm>
              <a:off x="6351294" y="2375820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945FB61-61D9-6765-2607-F8ACA84F70CE}"/>
                </a:ext>
              </a:extLst>
            </p:cNvPr>
            <p:cNvSpPr/>
            <p:nvPr/>
          </p:nvSpPr>
          <p:spPr>
            <a:xfrm>
              <a:off x="6311840" y="303805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39404F9-220B-246B-AED2-60555AA99B07}"/>
                </a:ext>
              </a:extLst>
            </p:cNvPr>
            <p:cNvSpPr/>
            <p:nvPr/>
          </p:nvSpPr>
          <p:spPr>
            <a:xfrm>
              <a:off x="7834834" y="3743555"/>
              <a:ext cx="328053" cy="345208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2E57AAC-8154-E2F7-A0BB-BC4C0F4DA261}"/>
                </a:ext>
              </a:extLst>
            </p:cNvPr>
            <p:cNvSpPr/>
            <p:nvPr/>
          </p:nvSpPr>
          <p:spPr>
            <a:xfrm>
              <a:off x="7067025" y="3743555"/>
              <a:ext cx="328053" cy="345208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306CFF-09A6-9B43-E472-8AA0CB26C49A}"/>
                </a:ext>
              </a:extLst>
            </p:cNvPr>
            <p:cNvSpPr/>
            <p:nvPr/>
          </p:nvSpPr>
          <p:spPr>
            <a:xfrm>
              <a:off x="6328768" y="3743555"/>
              <a:ext cx="328053" cy="345208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98E3837-6B6E-A652-375C-85AB0E9E5E89}"/>
                </a:ext>
              </a:extLst>
            </p:cNvPr>
            <p:cNvSpPr/>
            <p:nvPr/>
          </p:nvSpPr>
          <p:spPr>
            <a:xfrm>
              <a:off x="7834834" y="3053553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" name="Straight Connector 1">
              <a:extLst>
                <a:ext uri="{FF2B5EF4-FFF2-40B4-BE49-F238E27FC236}">
                  <a16:creationId xmlns:a16="http://schemas.microsoft.com/office/drawing/2014/main" id="{1D1DCC7D-E6CD-B8FE-C75D-3AB8A5E56BCE}"/>
                </a:ext>
              </a:extLst>
            </p:cNvPr>
            <p:cNvCxnSpPr>
              <a:cxnSpLocks/>
            </p:cNvCxnSpPr>
            <p:nvPr/>
          </p:nvCxnSpPr>
          <p:spPr>
            <a:xfrm>
              <a:off x="6987769" y="666206"/>
              <a:ext cx="0" cy="509451"/>
            </a:xfrm>
            <a:prstGeom prst="line">
              <a:avLst/>
            </a:prstGeom>
            <a:ln w="984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744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4779543-7700-BE3F-9CF6-CDFE09C5C4EB}"/>
              </a:ext>
            </a:extLst>
          </p:cNvPr>
          <p:cNvGrpSpPr>
            <a:grpSpLocks noChangeAspect="1"/>
          </p:cNvGrpSpPr>
          <p:nvPr/>
        </p:nvGrpSpPr>
        <p:grpSpPr>
          <a:xfrm>
            <a:off x="4152093" y="679268"/>
            <a:ext cx="3887814" cy="4506527"/>
            <a:chOff x="5043862" y="666206"/>
            <a:chExt cx="3887814" cy="450652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F7A7CEF-37FE-DF86-B11F-5C29CB69FC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3862" y="1175657"/>
              <a:ext cx="3887814" cy="38878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73EF078-2913-B792-8801-8C33FF00BDE7}"/>
                </a:ext>
              </a:extLst>
            </p:cNvPr>
            <p:cNvSpPr/>
            <p:nvPr/>
          </p:nvSpPr>
          <p:spPr>
            <a:xfrm>
              <a:off x="6353752" y="1707387"/>
              <a:ext cx="219905" cy="404142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4F354C7-D2BE-6B00-6F98-9831904C3026}"/>
                </a:ext>
              </a:extLst>
            </p:cNvPr>
            <p:cNvSpPr/>
            <p:nvPr/>
          </p:nvSpPr>
          <p:spPr>
            <a:xfrm>
              <a:off x="7034882" y="3015972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95F85F1-D13F-8C1D-C7B3-BB82124F4A0E}"/>
                </a:ext>
              </a:extLst>
            </p:cNvPr>
            <p:cNvSpPr/>
            <p:nvPr/>
          </p:nvSpPr>
          <p:spPr>
            <a:xfrm>
              <a:off x="6795811" y="4336134"/>
              <a:ext cx="383916" cy="394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ADD9690-1633-0B14-277D-A538E41B389A}"/>
                </a:ext>
              </a:extLst>
            </p:cNvPr>
            <p:cNvSpPr/>
            <p:nvPr/>
          </p:nvSpPr>
          <p:spPr>
            <a:xfrm rot="5400000" flipH="1">
              <a:off x="5750731" y="2401461"/>
              <a:ext cx="258781" cy="329476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CBC4ED-64F3-E816-2F0B-0DFFA8517013}"/>
                </a:ext>
              </a:extLst>
            </p:cNvPr>
            <p:cNvSpPr txBox="1"/>
            <p:nvPr/>
          </p:nvSpPr>
          <p:spPr>
            <a:xfrm>
              <a:off x="5966527" y="1351714"/>
              <a:ext cx="641983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320EB1-BA67-AA37-FBC5-FB879B27FA28}"/>
                </a:ext>
              </a:extLst>
            </p:cNvPr>
            <p:cNvSpPr txBox="1"/>
            <p:nvPr/>
          </p:nvSpPr>
          <p:spPr>
            <a:xfrm>
              <a:off x="5191703" y="372807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7F8E45-9DB0-9F47-73AE-F8348FC2062D}"/>
                </a:ext>
              </a:extLst>
            </p:cNvPr>
            <p:cNvSpPr txBox="1"/>
            <p:nvPr/>
          </p:nvSpPr>
          <p:spPr>
            <a:xfrm>
              <a:off x="5191702" y="238103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C7C2AB-CC45-48EA-60E5-FD3B52216A94}"/>
                </a:ext>
              </a:extLst>
            </p:cNvPr>
            <p:cNvSpPr txBox="1"/>
            <p:nvPr/>
          </p:nvSpPr>
          <p:spPr>
            <a:xfrm>
              <a:off x="5191703" y="302180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C1274-0D1F-4D6D-FD56-FE89BE08C9D9}"/>
                </a:ext>
              </a:extLst>
            </p:cNvPr>
            <p:cNvSpPr txBox="1"/>
            <p:nvPr/>
          </p:nvSpPr>
          <p:spPr>
            <a:xfrm>
              <a:off x="6702874" y="4729142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2EAA93-12DF-36A9-F9C2-49552E6563EC}"/>
                </a:ext>
              </a:extLst>
            </p:cNvPr>
            <p:cNvSpPr txBox="1"/>
            <p:nvPr/>
          </p:nvSpPr>
          <p:spPr>
            <a:xfrm flipH="1">
              <a:off x="7445542" y="1351714"/>
              <a:ext cx="755135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6001EC-34AF-6E88-E9D1-64AE6977E7DA}"/>
                </a:ext>
              </a:extLst>
            </p:cNvPr>
            <p:cNvSpPr txBox="1"/>
            <p:nvPr/>
          </p:nvSpPr>
          <p:spPr>
            <a:xfrm>
              <a:off x="6757978" y="1351714"/>
              <a:ext cx="755148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6B158B-F320-C427-CC65-73CF27C7A313}"/>
                </a:ext>
              </a:extLst>
            </p:cNvPr>
            <p:cNvSpPr/>
            <p:nvPr/>
          </p:nvSpPr>
          <p:spPr>
            <a:xfrm>
              <a:off x="7034554" y="1720189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468474-D216-A441-3D21-27EBCE57820E}"/>
                </a:ext>
              </a:extLst>
            </p:cNvPr>
            <p:cNvSpPr/>
            <p:nvPr/>
          </p:nvSpPr>
          <p:spPr>
            <a:xfrm>
              <a:off x="7810583" y="1705160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BB2FDDB-7CA4-0B7E-2F40-BD624AD652C1}"/>
                </a:ext>
              </a:extLst>
            </p:cNvPr>
            <p:cNvSpPr/>
            <p:nvPr/>
          </p:nvSpPr>
          <p:spPr>
            <a:xfrm rot="5400000" flipH="1">
              <a:off x="5741206" y="3086573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00D1426-15D5-AF90-E485-73D0ECFC638E}"/>
                </a:ext>
              </a:extLst>
            </p:cNvPr>
            <p:cNvSpPr/>
            <p:nvPr/>
          </p:nvSpPr>
          <p:spPr>
            <a:xfrm rot="5400000" flipH="1">
              <a:off x="5750072" y="3726861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5565E0-3ABA-4801-340A-AFF5BE1FAB3C}"/>
                </a:ext>
              </a:extLst>
            </p:cNvPr>
            <p:cNvSpPr/>
            <p:nvPr/>
          </p:nvSpPr>
          <p:spPr>
            <a:xfrm>
              <a:off x="7756509" y="2371021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4B91219-2F6B-7D91-3502-9E3192BF9BC1}"/>
                </a:ext>
              </a:extLst>
            </p:cNvPr>
            <p:cNvSpPr/>
            <p:nvPr/>
          </p:nvSpPr>
          <p:spPr>
            <a:xfrm>
              <a:off x="7045460" y="237581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2DD99F-2144-AE28-C634-7349A3F80141}"/>
                </a:ext>
              </a:extLst>
            </p:cNvPr>
            <p:cNvSpPr/>
            <p:nvPr/>
          </p:nvSpPr>
          <p:spPr>
            <a:xfrm>
              <a:off x="6299678" y="2375820"/>
              <a:ext cx="328053" cy="345208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945FB61-61D9-6765-2607-F8ACA84F70CE}"/>
                </a:ext>
              </a:extLst>
            </p:cNvPr>
            <p:cNvSpPr/>
            <p:nvPr/>
          </p:nvSpPr>
          <p:spPr>
            <a:xfrm>
              <a:off x="6299678" y="2992180"/>
              <a:ext cx="328053" cy="345208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39404F9-220B-246B-AED2-60555AA99B07}"/>
                </a:ext>
              </a:extLst>
            </p:cNvPr>
            <p:cNvSpPr/>
            <p:nvPr/>
          </p:nvSpPr>
          <p:spPr>
            <a:xfrm>
              <a:off x="7756509" y="366064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2E57AAC-8154-E2F7-A0BB-BC4C0F4DA261}"/>
                </a:ext>
              </a:extLst>
            </p:cNvPr>
            <p:cNvSpPr/>
            <p:nvPr/>
          </p:nvSpPr>
          <p:spPr>
            <a:xfrm>
              <a:off x="7067025" y="3678643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306CFF-09A6-9B43-E472-8AA0CB26C49A}"/>
                </a:ext>
              </a:extLst>
            </p:cNvPr>
            <p:cNvSpPr/>
            <p:nvPr/>
          </p:nvSpPr>
          <p:spPr>
            <a:xfrm>
              <a:off x="6299678" y="3675782"/>
              <a:ext cx="328053" cy="345208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98E3837-6B6E-A652-375C-85AB0E9E5E89}"/>
                </a:ext>
              </a:extLst>
            </p:cNvPr>
            <p:cNvSpPr/>
            <p:nvPr/>
          </p:nvSpPr>
          <p:spPr>
            <a:xfrm>
              <a:off x="7756509" y="2955936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" name="Straight Connector 1">
              <a:extLst>
                <a:ext uri="{FF2B5EF4-FFF2-40B4-BE49-F238E27FC236}">
                  <a16:creationId xmlns:a16="http://schemas.microsoft.com/office/drawing/2014/main" id="{D60BCF0D-EAFA-308C-4F05-99335CDA608C}"/>
                </a:ext>
              </a:extLst>
            </p:cNvPr>
            <p:cNvCxnSpPr>
              <a:cxnSpLocks/>
            </p:cNvCxnSpPr>
            <p:nvPr/>
          </p:nvCxnSpPr>
          <p:spPr>
            <a:xfrm>
              <a:off x="6987769" y="666206"/>
              <a:ext cx="0" cy="509451"/>
            </a:xfrm>
            <a:prstGeom prst="line">
              <a:avLst/>
            </a:prstGeom>
            <a:ln w="984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605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9C8DE16-1CE4-D04B-C452-9924D5439E4A}"/>
              </a:ext>
            </a:extLst>
          </p:cNvPr>
          <p:cNvGrpSpPr>
            <a:grpSpLocks noChangeAspect="1"/>
          </p:cNvGrpSpPr>
          <p:nvPr/>
        </p:nvGrpSpPr>
        <p:grpSpPr>
          <a:xfrm>
            <a:off x="4152093" y="679268"/>
            <a:ext cx="3887814" cy="4486314"/>
            <a:chOff x="5043862" y="666206"/>
            <a:chExt cx="3887814" cy="448631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F7A7CEF-37FE-DF86-B11F-5C29CB69FC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3862" y="1175657"/>
              <a:ext cx="3887814" cy="38878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73EF078-2913-B792-8801-8C33FF00BDE7}"/>
                </a:ext>
              </a:extLst>
            </p:cNvPr>
            <p:cNvSpPr/>
            <p:nvPr/>
          </p:nvSpPr>
          <p:spPr>
            <a:xfrm>
              <a:off x="6248062" y="1707387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4F354C7-D2BE-6B00-6F98-9831904C3026}"/>
                </a:ext>
              </a:extLst>
            </p:cNvPr>
            <p:cNvSpPr/>
            <p:nvPr/>
          </p:nvSpPr>
          <p:spPr>
            <a:xfrm>
              <a:off x="7034882" y="3015972"/>
              <a:ext cx="328053" cy="34520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95F85F1-D13F-8C1D-C7B3-BB82124F4A0E}"/>
                </a:ext>
              </a:extLst>
            </p:cNvPr>
            <p:cNvSpPr/>
            <p:nvPr/>
          </p:nvSpPr>
          <p:spPr>
            <a:xfrm>
              <a:off x="6775823" y="4341314"/>
              <a:ext cx="383916" cy="394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ADD9690-1633-0B14-277D-A538E41B389A}"/>
                </a:ext>
              </a:extLst>
            </p:cNvPr>
            <p:cNvSpPr/>
            <p:nvPr/>
          </p:nvSpPr>
          <p:spPr>
            <a:xfrm rot="5400000" flipH="1">
              <a:off x="5750731" y="2401461"/>
              <a:ext cx="258781" cy="329476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CBC4ED-64F3-E816-2F0B-0DFFA8517013}"/>
                </a:ext>
              </a:extLst>
            </p:cNvPr>
            <p:cNvSpPr txBox="1"/>
            <p:nvPr/>
          </p:nvSpPr>
          <p:spPr>
            <a:xfrm>
              <a:off x="5966527" y="1351714"/>
              <a:ext cx="641983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320EB1-BA67-AA37-FBC5-FB879B27FA28}"/>
                </a:ext>
              </a:extLst>
            </p:cNvPr>
            <p:cNvSpPr txBox="1"/>
            <p:nvPr/>
          </p:nvSpPr>
          <p:spPr>
            <a:xfrm>
              <a:off x="5191703" y="372807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7F8E45-9DB0-9F47-73AE-F8348FC2062D}"/>
                </a:ext>
              </a:extLst>
            </p:cNvPr>
            <p:cNvSpPr txBox="1"/>
            <p:nvPr/>
          </p:nvSpPr>
          <p:spPr>
            <a:xfrm>
              <a:off x="5191702" y="238103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C7C2AB-CC45-48EA-60E5-FD3B52216A94}"/>
                </a:ext>
              </a:extLst>
            </p:cNvPr>
            <p:cNvSpPr txBox="1"/>
            <p:nvPr/>
          </p:nvSpPr>
          <p:spPr>
            <a:xfrm>
              <a:off x="5191703" y="302180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C1274-0D1F-4D6D-FD56-FE89BE08C9D9}"/>
                </a:ext>
              </a:extLst>
            </p:cNvPr>
            <p:cNvSpPr txBox="1"/>
            <p:nvPr/>
          </p:nvSpPr>
          <p:spPr>
            <a:xfrm>
              <a:off x="6674873" y="470892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2EAA93-12DF-36A9-F9C2-49552E6563EC}"/>
                </a:ext>
              </a:extLst>
            </p:cNvPr>
            <p:cNvSpPr txBox="1"/>
            <p:nvPr/>
          </p:nvSpPr>
          <p:spPr>
            <a:xfrm flipH="1">
              <a:off x="7445542" y="1351714"/>
              <a:ext cx="755135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6001EC-34AF-6E88-E9D1-64AE6977E7DA}"/>
                </a:ext>
              </a:extLst>
            </p:cNvPr>
            <p:cNvSpPr txBox="1"/>
            <p:nvPr/>
          </p:nvSpPr>
          <p:spPr>
            <a:xfrm>
              <a:off x="6757978" y="1351714"/>
              <a:ext cx="755148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6B158B-F320-C427-CC65-73CF27C7A313}"/>
                </a:ext>
              </a:extLst>
            </p:cNvPr>
            <p:cNvSpPr/>
            <p:nvPr/>
          </p:nvSpPr>
          <p:spPr>
            <a:xfrm>
              <a:off x="7034554" y="1720189"/>
              <a:ext cx="219905" cy="40414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468474-D216-A441-3D21-27EBCE57820E}"/>
                </a:ext>
              </a:extLst>
            </p:cNvPr>
            <p:cNvSpPr/>
            <p:nvPr/>
          </p:nvSpPr>
          <p:spPr>
            <a:xfrm>
              <a:off x="7810583" y="1705160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BB2FDDB-7CA4-0B7E-2F40-BD624AD652C1}"/>
                </a:ext>
              </a:extLst>
            </p:cNvPr>
            <p:cNvSpPr/>
            <p:nvPr/>
          </p:nvSpPr>
          <p:spPr>
            <a:xfrm rot="5400000" flipH="1">
              <a:off x="5741206" y="3086573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00D1426-15D5-AF90-E485-73D0ECFC638E}"/>
                </a:ext>
              </a:extLst>
            </p:cNvPr>
            <p:cNvSpPr/>
            <p:nvPr/>
          </p:nvSpPr>
          <p:spPr>
            <a:xfrm rot="5400000" flipH="1">
              <a:off x="5750072" y="3726861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5565E0-3ABA-4801-340A-AFF5BE1FAB3C}"/>
                </a:ext>
              </a:extLst>
            </p:cNvPr>
            <p:cNvSpPr/>
            <p:nvPr/>
          </p:nvSpPr>
          <p:spPr>
            <a:xfrm>
              <a:off x="7756509" y="2371021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4B91219-2F6B-7D91-3502-9E3192BF9BC1}"/>
                </a:ext>
              </a:extLst>
            </p:cNvPr>
            <p:cNvSpPr/>
            <p:nvPr/>
          </p:nvSpPr>
          <p:spPr>
            <a:xfrm>
              <a:off x="7045460" y="2375819"/>
              <a:ext cx="328053" cy="34520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2DD99F-2144-AE28-C634-7349A3F80141}"/>
                </a:ext>
              </a:extLst>
            </p:cNvPr>
            <p:cNvSpPr/>
            <p:nvPr/>
          </p:nvSpPr>
          <p:spPr>
            <a:xfrm>
              <a:off x="6351294" y="2375820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945FB61-61D9-6765-2607-F8ACA84F70CE}"/>
                </a:ext>
              </a:extLst>
            </p:cNvPr>
            <p:cNvSpPr/>
            <p:nvPr/>
          </p:nvSpPr>
          <p:spPr>
            <a:xfrm>
              <a:off x="6311840" y="2992180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39404F9-220B-246B-AED2-60555AA99B07}"/>
                </a:ext>
              </a:extLst>
            </p:cNvPr>
            <p:cNvSpPr/>
            <p:nvPr/>
          </p:nvSpPr>
          <p:spPr>
            <a:xfrm>
              <a:off x="7756509" y="366064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2E57AAC-8154-E2F7-A0BB-BC4C0F4DA261}"/>
                </a:ext>
              </a:extLst>
            </p:cNvPr>
            <p:cNvSpPr/>
            <p:nvPr/>
          </p:nvSpPr>
          <p:spPr>
            <a:xfrm>
              <a:off x="7067025" y="3678643"/>
              <a:ext cx="328053" cy="34520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306CFF-09A6-9B43-E472-8AA0CB26C49A}"/>
                </a:ext>
              </a:extLst>
            </p:cNvPr>
            <p:cNvSpPr/>
            <p:nvPr/>
          </p:nvSpPr>
          <p:spPr>
            <a:xfrm>
              <a:off x="6328768" y="3675782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98E3837-6B6E-A652-375C-85AB0E9E5E89}"/>
                </a:ext>
              </a:extLst>
            </p:cNvPr>
            <p:cNvSpPr/>
            <p:nvPr/>
          </p:nvSpPr>
          <p:spPr>
            <a:xfrm>
              <a:off x="7756509" y="2955936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" name="Straight Connector 1">
              <a:extLst>
                <a:ext uri="{FF2B5EF4-FFF2-40B4-BE49-F238E27FC236}">
                  <a16:creationId xmlns:a16="http://schemas.microsoft.com/office/drawing/2014/main" id="{A55D1DD4-77FA-B317-153B-1B5F75C193B3}"/>
                </a:ext>
              </a:extLst>
            </p:cNvPr>
            <p:cNvCxnSpPr>
              <a:cxnSpLocks/>
            </p:cNvCxnSpPr>
            <p:nvPr/>
          </p:nvCxnSpPr>
          <p:spPr>
            <a:xfrm>
              <a:off x="6987769" y="666206"/>
              <a:ext cx="0" cy="509451"/>
            </a:xfrm>
            <a:prstGeom prst="line">
              <a:avLst/>
            </a:prstGeom>
            <a:ln w="984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321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9EA30D8-212B-7D5A-C258-02FF226F2C9C}"/>
              </a:ext>
            </a:extLst>
          </p:cNvPr>
          <p:cNvGrpSpPr>
            <a:grpSpLocks noChangeAspect="1"/>
          </p:cNvGrpSpPr>
          <p:nvPr/>
        </p:nvGrpSpPr>
        <p:grpSpPr>
          <a:xfrm>
            <a:off x="5043862" y="666206"/>
            <a:ext cx="3887814" cy="4486314"/>
            <a:chOff x="5043862" y="666206"/>
            <a:chExt cx="3887814" cy="448631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F7A7CEF-37FE-DF86-B11F-5C29CB69FC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3862" y="1175657"/>
              <a:ext cx="3887814" cy="38878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73EF078-2913-B792-8801-8C33FF00BDE7}"/>
                </a:ext>
              </a:extLst>
            </p:cNvPr>
            <p:cNvSpPr/>
            <p:nvPr/>
          </p:nvSpPr>
          <p:spPr>
            <a:xfrm>
              <a:off x="6248062" y="1707387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4F354C7-D2BE-6B00-6F98-9831904C3026}"/>
                </a:ext>
              </a:extLst>
            </p:cNvPr>
            <p:cNvSpPr/>
            <p:nvPr/>
          </p:nvSpPr>
          <p:spPr>
            <a:xfrm>
              <a:off x="7034882" y="3015972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95F85F1-D13F-8C1D-C7B3-BB82124F4A0E}"/>
                </a:ext>
              </a:extLst>
            </p:cNvPr>
            <p:cNvSpPr/>
            <p:nvPr/>
          </p:nvSpPr>
          <p:spPr>
            <a:xfrm>
              <a:off x="6757978" y="4336134"/>
              <a:ext cx="383916" cy="394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ADD9690-1633-0B14-277D-A538E41B389A}"/>
                </a:ext>
              </a:extLst>
            </p:cNvPr>
            <p:cNvSpPr/>
            <p:nvPr/>
          </p:nvSpPr>
          <p:spPr>
            <a:xfrm rot="5400000" flipH="1">
              <a:off x="5750731" y="2401461"/>
              <a:ext cx="258781" cy="329476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CBC4ED-64F3-E816-2F0B-0DFFA8517013}"/>
                </a:ext>
              </a:extLst>
            </p:cNvPr>
            <p:cNvSpPr txBox="1"/>
            <p:nvPr/>
          </p:nvSpPr>
          <p:spPr>
            <a:xfrm>
              <a:off x="5966527" y="1351714"/>
              <a:ext cx="641983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320EB1-BA67-AA37-FBC5-FB879B27FA28}"/>
                </a:ext>
              </a:extLst>
            </p:cNvPr>
            <p:cNvSpPr txBox="1"/>
            <p:nvPr/>
          </p:nvSpPr>
          <p:spPr>
            <a:xfrm>
              <a:off x="5191703" y="372807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7F8E45-9DB0-9F47-73AE-F8348FC2062D}"/>
                </a:ext>
              </a:extLst>
            </p:cNvPr>
            <p:cNvSpPr txBox="1"/>
            <p:nvPr/>
          </p:nvSpPr>
          <p:spPr>
            <a:xfrm>
              <a:off x="5191702" y="238103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C7C2AB-CC45-48EA-60E5-FD3B52216A94}"/>
                </a:ext>
              </a:extLst>
            </p:cNvPr>
            <p:cNvSpPr txBox="1"/>
            <p:nvPr/>
          </p:nvSpPr>
          <p:spPr>
            <a:xfrm>
              <a:off x="5191703" y="302180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C1274-0D1F-4D6D-FD56-FE89BE08C9D9}"/>
                </a:ext>
              </a:extLst>
            </p:cNvPr>
            <p:cNvSpPr txBox="1"/>
            <p:nvPr/>
          </p:nvSpPr>
          <p:spPr>
            <a:xfrm>
              <a:off x="6674873" y="470892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2EAA93-12DF-36A9-F9C2-49552E6563EC}"/>
                </a:ext>
              </a:extLst>
            </p:cNvPr>
            <p:cNvSpPr txBox="1"/>
            <p:nvPr/>
          </p:nvSpPr>
          <p:spPr>
            <a:xfrm flipH="1">
              <a:off x="7445542" y="1351714"/>
              <a:ext cx="755135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6001EC-34AF-6E88-E9D1-64AE6977E7DA}"/>
                </a:ext>
              </a:extLst>
            </p:cNvPr>
            <p:cNvSpPr txBox="1"/>
            <p:nvPr/>
          </p:nvSpPr>
          <p:spPr>
            <a:xfrm>
              <a:off x="6757978" y="1351714"/>
              <a:ext cx="755148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6B158B-F320-C427-CC65-73CF27C7A313}"/>
                </a:ext>
              </a:extLst>
            </p:cNvPr>
            <p:cNvSpPr/>
            <p:nvPr/>
          </p:nvSpPr>
          <p:spPr>
            <a:xfrm>
              <a:off x="7034554" y="1720189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468474-D216-A441-3D21-27EBCE57820E}"/>
                </a:ext>
              </a:extLst>
            </p:cNvPr>
            <p:cNvSpPr/>
            <p:nvPr/>
          </p:nvSpPr>
          <p:spPr>
            <a:xfrm>
              <a:off x="7810583" y="1705160"/>
              <a:ext cx="219905" cy="404142"/>
            </a:xfrm>
            <a:prstGeom prst="ellipse">
              <a:avLst/>
            </a:prstGeom>
            <a:solidFill>
              <a:srgbClr val="F4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BB2FDDB-7CA4-0B7E-2F40-BD624AD652C1}"/>
                </a:ext>
              </a:extLst>
            </p:cNvPr>
            <p:cNvSpPr/>
            <p:nvPr/>
          </p:nvSpPr>
          <p:spPr>
            <a:xfrm rot="5400000" flipH="1">
              <a:off x="5741206" y="3086573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00D1426-15D5-AF90-E485-73D0ECFC638E}"/>
                </a:ext>
              </a:extLst>
            </p:cNvPr>
            <p:cNvSpPr/>
            <p:nvPr/>
          </p:nvSpPr>
          <p:spPr>
            <a:xfrm rot="5400000" flipH="1">
              <a:off x="5750072" y="3726861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5565E0-3ABA-4801-340A-AFF5BE1FAB3C}"/>
                </a:ext>
              </a:extLst>
            </p:cNvPr>
            <p:cNvSpPr/>
            <p:nvPr/>
          </p:nvSpPr>
          <p:spPr>
            <a:xfrm>
              <a:off x="7756509" y="2371021"/>
              <a:ext cx="328053" cy="345208"/>
            </a:xfrm>
            <a:prstGeom prst="ellipse">
              <a:avLst/>
            </a:prstGeom>
            <a:solidFill>
              <a:srgbClr val="F4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4B91219-2F6B-7D91-3502-9E3192BF9BC1}"/>
                </a:ext>
              </a:extLst>
            </p:cNvPr>
            <p:cNvSpPr/>
            <p:nvPr/>
          </p:nvSpPr>
          <p:spPr>
            <a:xfrm>
              <a:off x="7045460" y="237581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2DD99F-2144-AE28-C634-7349A3F80141}"/>
                </a:ext>
              </a:extLst>
            </p:cNvPr>
            <p:cNvSpPr/>
            <p:nvPr/>
          </p:nvSpPr>
          <p:spPr>
            <a:xfrm>
              <a:off x="6351294" y="2375820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945FB61-61D9-6765-2607-F8ACA84F70CE}"/>
                </a:ext>
              </a:extLst>
            </p:cNvPr>
            <p:cNvSpPr/>
            <p:nvPr/>
          </p:nvSpPr>
          <p:spPr>
            <a:xfrm>
              <a:off x="6311840" y="2992180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39404F9-220B-246B-AED2-60555AA99B07}"/>
                </a:ext>
              </a:extLst>
            </p:cNvPr>
            <p:cNvSpPr/>
            <p:nvPr/>
          </p:nvSpPr>
          <p:spPr>
            <a:xfrm>
              <a:off x="7756509" y="3660649"/>
              <a:ext cx="328053" cy="345208"/>
            </a:xfrm>
            <a:prstGeom prst="ellipse">
              <a:avLst/>
            </a:prstGeom>
            <a:solidFill>
              <a:srgbClr val="F4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2E57AAC-8154-E2F7-A0BB-BC4C0F4DA261}"/>
                </a:ext>
              </a:extLst>
            </p:cNvPr>
            <p:cNvSpPr/>
            <p:nvPr/>
          </p:nvSpPr>
          <p:spPr>
            <a:xfrm>
              <a:off x="7067025" y="3678643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306CFF-09A6-9B43-E472-8AA0CB26C49A}"/>
                </a:ext>
              </a:extLst>
            </p:cNvPr>
            <p:cNvSpPr/>
            <p:nvPr/>
          </p:nvSpPr>
          <p:spPr>
            <a:xfrm>
              <a:off x="6328768" y="3675782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98E3837-6B6E-A652-375C-85AB0E9E5E89}"/>
                </a:ext>
              </a:extLst>
            </p:cNvPr>
            <p:cNvSpPr/>
            <p:nvPr/>
          </p:nvSpPr>
          <p:spPr>
            <a:xfrm>
              <a:off x="7756509" y="2955936"/>
              <a:ext cx="328053" cy="345208"/>
            </a:xfrm>
            <a:prstGeom prst="ellipse">
              <a:avLst/>
            </a:prstGeom>
            <a:solidFill>
              <a:srgbClr val="F4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" name="Straight Connector 1">
              <a:extLst>
                <a:ext uri="{FF2B5EF4-FFF2-40B4-BE49-F238E27FC236}">
                  <a16:creationId xmlns:a16="http://schemas.microsoft.com/office/drawing/2014/main" id="{4A467191-CE7B-F508-2069-C030D7223620}"/>
                </a:ext>
              </a:extLst>
            </p:cNvPr>
            <p:cNvCxnSpPr>
              <a:cxnSpLocks/>
            </p:cNvCxnSpPr>
            <p:nvPr/>
          </p:nvCxnSpPr>
          <p:spPr>
            <a:xfrm>
              <a:off x="6987769" y="666206"/>
              <a:ext cx="0" cy="509451"/>
            </a:xfrm>
            <a:prstGeom prst="line">
              <a:avLst/>
            </a:prstGeom>
            <a:ln w="984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612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3BA2811-6BB9-B4BC-F988-ADC3021BACEF}"/>
              </a:ext>
            </a:extLst>
          </p:cNvPr>
          <p:cNvGrpSpPr/>
          <p:nvPr/>
        </p:nvGrpSpPr>
        <p:grpSpPr>
          <a:xfrm>
            <a:off x="4152093" y="1153185"/>
            <a:ext cx="3887814" cy="4551629"/>
            <a:chOff x="5043862" y="666206"/>
            <a:chExt cx="3887814" cy="45516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F7A7CEF-37FE-DF86-B11F-5C29CB69FC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3862" y="1175657"/>
              <a:ext cx="3887814" cy="38878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73EF078-2913-B792-8801-8C33FF00BDE7}"/>
                </a:ext>
              </a:extLst>
            </p:cNvPr>
            <p:cNvSpPr/>
            <p:nvPr/>
          </p:nvSpPr>
          <p:spPr>
            <a:xfrm>
              <a:off x="6336896" y="1741254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4F354C7-D2BE-6B00-6F98-9831904C3026}"/>
                </a:ext>
              </a:extLst>
            </p:cNvPr>
            <p:cNvSpPr/>
            <p:nvPr/>
          </p:nvSpPr>
          <p:spPr>
            <a:xfrm>
              <a:off x="7034882" y="3015972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95F85F1-D13F-8C1D-C7B3-BB82124F4A0E}"/>
                </a:ext>
              </a:extLst>
            </p:cNvPr>
            <p:cNvSpPr/>
            <p:nvPr/>
          </p:nvSpPr>
          <p:spPr>
            <a:xfrm>
              <a:off x="6781478" y="4411297"/>
              <a:ext cx="383916" cy="394336"/>
            </a:xfrm>
            <a:prstGeom prst="ellipse">
              <a:avLst/>
            </a:prstGeom>
            <a:noFill/>
            <a:ln w="793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ADD9690-1633-0B14-277D-A538E41B389A}"/>
                </a:ext>
              </a:extLst>
            </p:cNvPr>
            <p:cNvSpPr/>
            <p:nvPr/>
          </p:nvSpPr>
          <p:spPr>
            <a:xfrm rot="5400000" flipH="1">
              <a:off x="5665492" y="2401461"/>
              <a:ext cx="258781" cy="329476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CBC4ED-64F3-E816-2F0B-0DFFA8517013}"/>
                </a:ext>
              </a:extLst>
            </p:cNvPr>
            <p:cNvSpPr txBox="1"/>
            <p:nvPr/>
          </p:nvSpPr>
          <p:spPr>
            <a:xfrm>
              <a:off x="5966527" y="1351714"/>
              <a:ext cx="641983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320EB1-BA67-AA37-FBC5-FB879B27FA28}"/>
                </a:ext>
              </a:extLst>
            </p:cNvPr>
            <p:cNvSpPr txBox="1"/>
            <p:nvPr/>
          </p:nvSpPr>
          <p:spPr>
            <a:xfrm>
              <a:off x="5191703" y="3728079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7F8E45-9DB0-9F47-73AE-F8348FC2062D}"/>
                </a:ext>
              </a:extLst>
            </p:cNvPr>
            <p:cNvSpPr txBox="1"/>
            <p:nvPr/>
          </p:nvSpPr>
          <p:spPr>
            <a:xfrm>
              <a:off x="5191702" y="2381030"/>
              <a:ext cx="457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C7C2AB-CC45-48EA-60E5-FD3B52216A94}"/>
                </a:ext>
              </a:extLst>
            </p:cNvPr>
            <p:cNvSpPr txBox="1"/>
            <p:nvPr/>
          </p:nvSpPr>
          <p:spPr>
            <a:xfrm>
              <a:off x="5191703" y="3021800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C1274-0D1F-4D6D-FD56-FE89BE08C9D9}"/>
                </a:ext>
              </a:extLst>
            </p:cNvPr>
            <p:cNvSpPr txBox="1"/>
            <p:nvPr/>
          </p:nvSpPr>
          <p:spPr>
            <a:xfrm>
              <a:off x="6674873" y="4774244"/>
              <a:ext cx="685171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2EAA93-12DF-36A9-F9C2-49552E6563EC}"/>
                </a:ext>
              </a:extLst>
            </p:cNvPr>
            <p:cNvSpPr txBox="1"/>
            <p:nvPr/>
          </p:nvSpPr>
          <p:spPr>
            <a:xfrm flipH="1">
              <a:off x="7510857" y="1351714"/>
              <a:ext cx="755135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6001EC-34AF-6E88-E9D1-64AE6977E7DA}"/>
                </a:ext>
              </a:extLst>
            </p:cNvPr>
            <p:cNvSpPr txBox="1"/>
            <p:nvPr/>
          </p:nvSpPr>
          <p:spPr>
            <a:xfrm>
              <a:off x="6757978" y="1351714"/>
              <a:ext cx="755148" cy="44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⍺2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C6B158B-F320-C427-CC65-73CF27C7A313}"/>
                </a:ext>
              </a:extLst>
            </p:cNvPr>
            <p:cNvSpPr/>
            <p:nvPr/>
          </p:nvSpPr>
          <p:spPr>
            <a:xfrm>
              <a:off x="7034554" y="1741254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468474-D216-A441-3D21-27EBCE57820E}"/>
                </a:ext>
              </a:extLst>
            </p:cNvPr>
            <p:cNvSpPr/>
            <p:nvPr/>
          </p:nvSpPr>
          <p:spPr>
            <a:xfrm>
              <a:off x="7778472" y="1741254"/>
              <a:ext cx="219905" cy="404142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BB2FDDB-7CA4-0B7E-2F40-BD624AD652C1}"/>
                </a:ext>
              </a:extLst>
            </p:cNvPr>
            <p:cNvSpPr/>
            <p:nvPr/>
          </p:nvSpPr>
          <p:spPr>
            <a:xfrm rot="5400000" flipH="1">
              <a:off x="5665492" y="3086573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00D1426-15D5-AF90-E485-73D0ECFC638E}"/>
                </a:ext>
              </a:extLst>
            </p:cNvPr>
            <p:cNvSpPr/>
            <p:nvPr/>
          </p:nvSpPr>
          <p:spPr>
            <a:xfrm rot="5400000" flipH="1">
              <a:off x="5665492" y="3726861"/>
              <a:ext cx="258781" cy="329476"/>
            </a:xfrm>
            <a:prstGeom prst="ellipse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5565E0-3ABA-4801-340A-AFF5BE1FAB3C}"/>
                </a:ext>
              </a:extLst>
            </p:cNvPr>
            <p:cNvSpPr/>
            <p:nvPr/>
          </p:nvSpPr>
          <p:spPr>
            <a:xfrm>
              <a:off x="7724398" y="2371021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4B91219-2F6B-7D91-3502-9E3192BF9BC1}"/>
                </a:ext>
              </a:extLst>
            </p:cNvPr>
            <p:cNvSpPr/>
            <p:nvPr/>
          </p:nvSpPr>
          <p:spPr>
            <a:xfrm>
              <a:off x="7045460" y="237581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2DD99F-2144-AE28-C634-7349A3F80141}"/>
                </a:ext>
              </a:extLst>
            </p:cNvPr>
            <p:cNvSpPr/>
            <p:nvPr/>
          </p:nvSpPr>
          <p:spPr>
            <a:xfrm>
              <a:off x="6296318" y="2412588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945FB61-61D9-6765-2607-F8ACA84F70CE}"/>
                </a:ext>
              </a:extLst>
            </p:cNvPr>
            <p:cNvSpPr/>
            <p:nvPr/>
          </p:nvSpPr>
          <p:spPr>
            <a:xfrm>
              <a:off x="6296318" y="3028948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39404F9-220B-246B-AED2-60555AA99B07}"/>
                </a:ext>
              </a:extLst>
            </p:cNvPr>
            <p:cNvSpPr/>
            <p:nvPr/>
          </p:nvSpPr>
          <p:spPr>
            <a:xfrm>
              <a:off x="7724398" y="3660649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2E57AAC-8154-E2F7-A0BB-BC4C0F4DA261}"/>
                </a:ext>
              </a:extLst>
            </p:cNvPr>
            <p:cNvSpPr/>
            <p:nvPr/>
          </p:nvSpPr>
          <p:spPr>
            <a:xfrm>
              <a:off x="7067025" y="3678643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306CFF-09A6-9B43-E472-8AA0CB26C49A}"/>
                </a:ext>
              </a:extLst>
            </p:cNvPr>
            <p:cNvSpPr/>
            <p:nvPr/>
          </p:nvSpPr>
          <p:spPr>
            <a:xfrm>
              <a:off x="6296318" y="3675782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98E3837-6B6E-A652-375C-85AB0E9E5E89}"/>
                </a:ext>
              </a:extLst>
            </p:cNvPr>
            <p:cNvSpPr/>
            <p:nvPr/>
          </p:nvSpPr>
          <p:spPr>
            <a:xfrm>
              <a:off x="7724398" y="2955936"/>
              <a:ext cx="328053" cy="345208"/>
            </a:xfrm>
            <a:prstGeom prst="ellipse">
              <a:avLst/>
            </a:prstGeom>
            <a:solidFill>
              <a:schemeClr val="tx1">
                <a:alpha val="16469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" name="Straight Connector 1">
              <a:extLst>
                <a:ext uri="{FF2B5EF4-FFF2-40B4-BE49-F238E27FC236}">
                  <a16:creationId xmlns:a16="http://schemas.microsoft.com/office/drawing/2014/main" id="{AE4322FD-5B4D-7B05-A5C6-6E55758B10CE}"/>
                </a:ext>
              </a:extLst>
            </p:cNvPr>
            <p:cNvCxnSpPr>
              <a:cxnSpLocks/>
            </p:cNvCxnSpPr>
            <p:nvPr/>
          </p:nvCxnSpPr>
          <p:spPr>
            <a:xfrm>
              <a:off x="6987769" y="666206"/>
              <a:ext cx="0" cy="509451"/>
            </a:xfrm>
            <a:prstGeom prst="line">
              <a:avLst/>
            </a:prstGeom>
            <a:ln w="984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0543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9942</TotalTime>
  <Words>80</Words>
  <Application>Microsoft Macintosh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Dorfman</dc:creator>
  <cp:lastModifiedBy>Katherine Dorfman</cp:lastModifiedBy>
  <cp:revision>2</cp:revision>
  <cp:lastPrinted>2023-09-09T17:00:54Z</cp:lastPrinted>
  <dcterms:created xsi:type="dcterms:W3CDTF">2023-08-14T16:24:41Z</dcterms:created>
  <dcterms:modified xsi:type="dcterms:W3CDTF">2023-09-09T17:24:41Z</dcterms:modified>
</cp:coreProperties>
</file>